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C08B-54D4-6075-540B-D3F202782C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C0804-A326-3E1B-BD21-422381BEA9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6871B-37B1-5D98-F224-6AB4AB732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E0AD5-4F03-8738-9492-1A9EA4932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16E8B-21F1-FB77-D484-EED34787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14236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E7BBD-D95B-BF64-0AF0-B0E3C44AF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37C638-EF7E-F73F-BFB6-992C7086F4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25CE4-0F73-510D-CF3A-D8F5DD10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04E9F-C70C-E9B8-D98B-094692941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215F2-09C7-B774-9CCA-7967359D3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578918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4C706-3657-5CDC-4B2A-473087B14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B9B8D-ED53-7D65-D842-00ED4873E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BE040-7C29-2A7B-2541-FEDDDDF3E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02284-82E9-DEE5-CE54-17DC35C0B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EC283-13E6-11B6-B5CB-CE48C3446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843092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66767-2BAE-6747-E177-D59806544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9ED6F-E5E4-8AC9-C7B3-F228B2702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73A14-3942-55A1-5E27-86DCC8506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D3663-F033-CA3D-54F8-C8E4EDE7B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4DE11-F4DE-3272-E9BB-0A173E777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654629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765A9-0BED-175B-528D-3689525B7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67408-4B8A-73D6-4F09-54AE95884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33BDD-EE04-DD2B-8980-5100DBE00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D7946-39A1-331A-570E-9D60AFF6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D544F-DEC7-D691-996D-D861F501B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51379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A3819-EA96-1B27-3CCB-7BE583A6B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63B90-2883-97F2-95F5-D7B74218D4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ABDDF-CCE2-6639-EB13-7165376FA9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5BA054-EFBE-EBB2-3A8C-BF2EC20AD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580EE-67B1-5202-EE68-5D9373FC2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75D77-1BC9-D001-5D2C-F0CB05249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97141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D5FB1-BC9A-9B22-5BF4-293C3020A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3C1D6-CC64-0B57-2A47-19B6AE6E3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87D2AE-A151-A49E-07E2-60B9F1521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A45BE-AC90-3DD7-01AE-08EBEE50F8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B6FA-DB32-D0F5-94EB-CD1D7D041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D498E-A635-8CB0-C9FD-DB44E2C9B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8004B9-1E81-3F1C-9234-5A6DFBF0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827B62-E6EF-0852-68DB-E3262EE41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437583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2BC0C-E982-C04C-4DAC-024CF031F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6D8BF7-EE91-513C-B8F1-EB19B7DFD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47E505-950E-4A2F-95CD-8B3FB4941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1888B7-CCE2-A0BC-12BC-84BB116DC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3766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CD0D5-9996-239A-33D3-E2CD3849D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5ADE4A-74BD-A297-DF9E-8B47546F1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356535-CB32-751E-0122-5AD30D4A4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1285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8E4B0-F54D-9248-A00C-E94A84F3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F83A8-2D36-552F-A792-6440F0217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E5877-6C20-3114-F739-B6A6A6202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E57B1-9C03-F84E-84BC-22A7CD8C0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FB04D-80DA-C7EA-D541-0A62CF1BE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68233-DD76-1FA1-5B1B-F3FAA78F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117367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48AC3-3792-C9FB-588A-D36D499D0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B043AC-CEB2-C9C8-B668-236F9A9D8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FC854-573C-FBF8-5372-49DF0FEE0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00868-F304-BE77-9978-874CA24A8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AB582-7F5C-31AA-98B4-BD441A414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A9BC0-EF11-417E-E778-DEAAA8E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309975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9E7EBB-C5AA-6CF7-01A5-521E92700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90BE-5A84-0977-7A14-61BB835AA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BB678-39B9-30B6-313A-F2E344A209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2EB68-3F52-E94B-AAF4-B724CF4A42C7}" type="datetimeFigureOut">
              <a:rPr lang="en-PT" smtClean="0"/>
              <a:t>31/10/2023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E19878-70D3-B662-5DDD-1FE28E372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6E2F2-5B8E-F243-54B2-AFB10EEFF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25EB7-B266-184B-BCFA-6C6C560A6E80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160801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3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ompCars Dataset">
            <a:extLst>
              <a:ext uri="{FF2B5EF4-FFF2-40B4-BE49-F238E27FC236}">
                <a16:creationId xmlns:a16="http://schemas.microsoft.com/office/drawing/2014/main" id="{AC810BB5-5BB4-CDFC-E719-B53B32408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8" r="488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F996F9-B81B-82EF-B61B-B1B1795C5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GB" sz="6600">
                <a:solidFill>
                  <a:schemeClr val="bg1"/>
                </a:solidFill>
              </a:rPr>
              <a:t>Bosch Assessment</a:t>
            </a:r>
            <a:br>
              <a:rPr lang="en-GB" sz="6600">
                <a:solidFill>
                  <a:schemeClr val="bg1"/>
                </a:solidFill>
              </a:rPr>
            </a:br>
            <a:r>
              <a:rPr lang="en-GB" sz="6600">
                <a:solidFill>
                  <a:schemeClr val="bg1"/>
                </a:solidFill>
              </a:rPr>
              <a:t>Data Scientist</a:t>
            </a:r>
            <a:endParaRPr lang="en-PT" sz="66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4AF9C0-4EDC-C258-42AC-8E26178FA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PT">
                <a:solidFill>
                  <a:schemeClr val="bg1"/>
                </a:solidFill>
              </a:rPr>
              <a:t>Ana Nunes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74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5682" y="2766218"/>
            <a:ext cx="7400636" cy="1325563"/>
          </a:xfrm>
        </p:spPr>
        <p:txBody>
          <a:bodyPr>
            <a:normAutofit/>
          </a:bodyPr>
          <a:lstStyle/>
          <a:p>
            <a:pPr algn="ctr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Feature Engineering and Selection</a:t>
            </a:r>
            <a:endParaRPr lang="en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515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0532" y="2766218"/>
            <a:ext cx="5990936" cy="1325563"/>
          </a:xfrm>
        </p:spPr>
        <p:txBody>
          <a:bodyPr>
            <a:normAutofit/>
          </a:bodyPr>
          <a:lstStyle/>
          <a:p>
            <a:pPr algn="ctr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Machine Learning Model</a:t>
            </a:r>
          </a:p>
        </p:txBody>
      </p:sp>
    </p:spTree>
    <p:extLst>
      <p:ext uri="{BB962C8B-B14F-4D97-AF65-F5344CB8AC3E}">
        <p14:creationId xmlns:p14="http://schemas.microsoft.com/office/powerpoint/2010/main" val="3374071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5682" y="2766218"/>
            <a:ext cx="7400636" cy="1325563"/>
          </a:xfrm>
        </p:spPr>
        <p:txBody>
          <a:bodyPr>
            <a:normAutofit/>
          </a:bodyPr>
          <a:lstStyle/>
          <a:p>
            <a:pPr algn="ctr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Evaluation and Interpretation</a:t>
            </a:r>
          </a:p>
        </p:txBody>
      </p:sp>
    </p:spTree>
    <p:extLst>
      <p:ext uri="{BB962C8B-B14F-4D97-AF65-F5344CB8AC3E}">
        <p14:creationId xmlns:p14="http://schemas.microsoft.com/office/powerpoint/2010/main" val="3433521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5682" y="2766218"/>
            <a:ext cx="7400636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E6EDF3"/>
                </a:solidFill>
                <a:latin typeface="-apple-system"/>
              </a:rPr>
              <a:t>Conclusions</a:t>
            </a:r>
            <a:endParaRPr lang="en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9768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PT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The objective was to perform a thorough analysis of the automobile dataset and build a machine learning model to predict a target variable (price).</a:t>
            </a:r>
          </a:p>
          <a:p>
            <a:pPr marL="0" indent="0">
              <a:buNone/>
            </a:pPr>
            <a:endParaRPr lang="en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3198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PT" dirty="0">
                <a:solidFill>
                  <a:srgbClr val="FFFFFF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algn="l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Exploratory Data Analysis (EDA)</a:t>
            </a:r>
          </a:p>
          <a:p>
            <a:pPr lvl="1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Missing Values</a:t>
            </a:r>
          </a:p>
          <a:p>
            <a:pPr lvl="1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Data Distribution</a:t>
            </a:r>
          </a:p>
          <a:p>
            <a:pPr lvl="1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Categorical Variables Encoding</a:t>
            </a:r>
          </a:p>
          <a:p>
            <a:pPr lvl="1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Outlier Removal</a:t>
            </a:r>
          </a:p>
          <a:p>
            <a:pPr lvl="1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Correlations</a:t>
            </a:r>
          </a:p>
          <a:p>
            <a:pPr algn="l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Feature Engineering and Selection</a:t>
            </a:r>
          </a:p>
          <a:p>
            <a:pPr algn="l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Machine Learning Model</a:t>
            </a:r>
          </a:p>
          <a:p>
            <a:pPr algn="l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Evaluation and Interpretation</a:t>
            </a:r>
          </a:p>
          <a:p>
            <a:pPr algn="l"/>
            <a:r>
              <a:rPr lang="en-GB" dirty="0">
                <a:solidFill>
                  <a:srgbClr val="E6EDF3"/>
                </a:solidFill>
                <a:latin typeface="-apple-system"/>
              </a:rPr>
              <a:t>Conclusions</a:t>
            </a:r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028273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5682" y="2766218"/>
            <a:ext cx="7400636" cy="1325563"/>
          </a:xfrm>
        </p:spPr>
        <p:txBody>
          <a:bodyPr>
            <a:normAutofit/>
          </a:bodyPr>
          <a:lstStyle/>
          <a:p>
            <a:pPr algn="ctr"/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Exploratory Data Analysis (EDA)</a:t>
            </a:r>
            <a:endParaRPr lang="en-PT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3920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Missing Values</a:t>
            </a:r>
            <a:endParaRPr lang="en-PT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889750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Data Distribution</a:t>
            </a:r>
            <a:endParaRPr lang="en-PT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13948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Categorical Variables Encoding</a:t>
            </a:r>
            <a:endParaRPr lang="en-PT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231713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Outlier Removal</a:t>
            </a:r>
            <a:endParaRPr lang="en-PT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52277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ompCars Dataset">
            <a:extLst>
              <a:ext uri="{FF2B5EF4-FFF2-40B4-BE49-F238E27FC236}">
                <a16:creationId xmlns:a16="http://schemas.microsoft.com/office/drawing/2014/main" id="{EF6B8867-44BB-3D66-E980-CDE32A5E72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7" r="487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079EB0-22DC-0E2A-4A47-7792EBE9F6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b="0" i="0" dirty="0">
                <a:solidFill>
                  <a:srgbClr val="E6EDF3"/>
                </a:solidFill>
                <a:effectLst/>
                <a:latin typeface="-apple-system"/>
              </a:rPr>
              <a:t>Correlations</a:t>
            </a:r>
            <a:endParaRPr lang="en-PT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6D129-2733-33EA-58D4-C6F0C8A49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algn="l"/>
            <a:endParaRPr lang="en-GB" b="0" i="0" dirty="0">
              <a:solidFill>
                <a:srgbClr val="E6EDF3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805783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89</Words>
  <Application>Microsoft Macintosh PowerPoint</Application>
  <PresentationFormat>Widescreen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Office Theme</vt:lpstr>
      <vt:lpstr>Bosch Assessment Data Scientist</vt:lpstr>
      <vt:lpstr>Overview</vt:lpstr>
      <vt:lpstr>Summary</vt:lpstr>
      <vt:lpstr>Exploratory Data Analysis (EDA)</vt:lpstr>
      <vt:lpstr>Missing Values</vt:lpstr>
      <vt:lpstr>Data Distribution</vt:lpstr>
      <vt:lpstr>Categorical Variables Encoding</vt:lpstr>
      <vt:lpstr>Outlier Removal</vt:lpstr>
      <vt:lpstr>Correlations</vt:lpstr>
      <vt:lpstr>Feature Engineering and Selection</vt:lpstr>
      <vt:lpstr>Machine Learning Model</vt:lpstr>
      <vt:lpstr>Evaluation and Interpretation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Bosch Assessment Data Scientist</dc:title>
  <dc:creator>Ana Rita Sabudin Nunes</dc:creator>
  <cp:lastModifiedBy>Ana Rita Sabudin Nunes</cp:lastModifiedBy>
  <cp:revision>1</cp:revision>
  <dcterms:created xsi:type="dcterms:W3CDTF">2023-10-31T10:10:01Z</dcterms:created>
  <dcterms:modified xsi:type="dcterms:W3CDTF">2023-10-31T10:50:01Z</dcterms:modified>
</cp:coreProperties>
</file>

<file path=docProps/thumbnail.jpeg>
</file>